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Greenth Grunge" charset="1" panose="00000000000000000000"/>
      <p:regular r:id="rId11"/>
    </p:embeddedFont>
    <p:embeddedFont>
      <p:font typeface="Space Mono" charset="1" panose="02000509040000020004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111" r="0" b="-21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875000">
            <a:off x="-2412302" y="6953312"/>
            <a:ext cx="6882003" cy="8229600"/>
          </a:xfrm>
          <a:custGeom>
            <a:avLst/>
            <a:gdLst/>
            <a:ahLst/>
            <a:cxnLst/>
            <a:rect r="r" b="b" t="t" l="l"/>
            <a:pathLst>
              <a:path h="8229600" w="6882003">
                <a:moveTo>
                  <a:pt x="0" y="0"/>
                </a:moveTo>
                <a:lnTo>
                  <a:pt x="6882004" y="0"/>
                </a:lnTo>
                <a:lnTo>
                  <a:pt x="688200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875000">
            <a:off x="13611321" y="-5500401"/>
            <a:ext cx="6882003" cy="8229600"/>
          </a:xfrm>
          <a:custGeom>
            <a:avLst/>
            <a:gdLst/>
            <a:ahLst/>
            <a:cxnLst/>
            <a:rect r="r" b="b" t="t" l="l"/>
            <a:pathLst>
              <a:path h="8229600" w="6882003">
                <a:moveTo>
                  <a:pt x="0" y="0"/>
                </a:moveTo>
                <a:lnTo>
                  <a:pt x="6882003" y="0"/>
                </a:lnTo>
                <a:lnTo>
                  <a:pt x="688200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37289">
            <a:off x="5867952" y="8956803"/>
            <a:ext cx="16230600" cy="3130187"/>
          </a:xfrm>
          <a:custGeom>
            <a:avLst/>
            <a:gdLst/>
            <a:ahLst/>
            <a:cxnLst/>
            <a:rect r="r" b="b" t="t" l="l"/>
            <a:pathLst>
              <a:path h="3130187" w="16230600">
                <a:moveTo>
                  <a:pt x="0" y="0"/>
                </a:moveTo>
                <a:lnTo>
                  <a:pt x="16230600" y="0"/>
                </a:lnTo>
                <a:lnTo>
                  <a:pt x="16230600" y="3130187"/>
                </a:lnTo>
                <a:lnTo>
                  <a:pt x="0" y="31301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895434">
            <a:off x="-5876030" y="-1304097"/>
            <a:ext cx="16230600" cy="3130187"/>
          </a:xfrm>
          <a:custGeom>
            <a:avLst/>
            <a:gdLst/>
            <a:ahLst/>
            <a:cxnLst/>
            <a:rect r="r" b="b" t="t" l="l"/>
            <a:pathLst>
              <a:path h="3130187" w="16230600">
                <a:moveTo>
                  <a:pt x="0" y="0"/>
                </a:moveTo>
                <a:lnTo>
                  <a:pt x="16230600" y="0"/>
                </a:lnTo>
                <a:lnTo>
                  <a:pt x="16230600" y="3130187"/>
                </a:lnTo>
                <a:lnTo>
                  <a:pt x="0" y="31301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83414">
            <a:off x="15053336" y="9010712"/>
            <a:ext cx="7116792" cy="4114800"/>
          </a:xfrm>
          <a:custGeom>
            <a:avLst/>
            <a:gdLst/>
            <a:ahLst/>
            <a:cxnLst/>
            <a:rect r="r" b="b" t="t" l="l"/>
            <a:pathLst>
              <a:path h="4114800" w="7116792">
                <a:moveTo>
                  <a:pt x="0" y="0"/>
                </a:moveTo>
                <a:lnTo>
                  <a:pt x="7116793" y="0"/>
                </a:lnTo>
                <a:lnTo>
                  <a:pt x="71167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211521" y="-490474"/>
            <a:ext cx="7315200" cy="1502941"/>
          </a:xfrm>
          <a:custGeom>
            <a:avLst/>
            <a:gdLst/>
            <a:ahLst/>
            <a:cxnLst/>
            <a:rect r="r" b="b" t="t" l="l"/>
            <a:pathLst>
              <a:path h="1502941" w="7315200">
                <a:moveTo>
                  <a:pt x="0" y="0"/>
                </a:moveTo>
                <a:lnTo>
                  <a:pt x="7315200" y="0"/>
                </a:lnTo>
                <a:lnTo>
                  <a:pt x="7315200" y="1502941"/>
                </a:lnTo>
                <a:lnTo>
                  <a:pt x="0" y="15029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824735" y="9655636"/>
            <a:ext cx="7315200" cy="2824953"/>
          </a:xfrm>
          <a:custGeom>
            <a:avLst/>
            <a:gdLst/>
            <a:ahLst/>
            <a:cxnLst/>
            <a:rect r="r" b="b" t="t" l="l"/>
            <a:pathLst>
              <a:path h="2824953" w="7315200">
                <a:moveTo>
                  <a:pt x="0" y="0"/>
                </a:moveTo>
                <a:lnTo>
                  <a:pt x="7315200" y="0"/>
                </a:lnTo>
                <a:lnTo>
                  <a:pt x="7315200" y="2824953"/>
                </a:lnTo>
                <a:lnTo>
                  <a:pt x="0" y="282495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442399" y="3800131"/>
            <a:ext cx="13556715" cy="2048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63"/>
              </a:lnSpc>
            </a:pPr>
            <a:r>
              <a:rPr lang="en-US" sz="11973">
                <a:solidFill>
                  <a:srgbClr val="000000"/>
                </a:solidFill>
                <a:latin typeface="Greenth Grunge"/>
                <a:ea typeface="Greenth Grunge"/>
                <a:cs typeface="Greenth Grunge"/>
                <a:sym typeface="Greenth Grunge"/>
              </a:rPr>
              <a:t>BLOCK RUNNER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2322867">
            <a:off x="-11115394" y="5986612"/>
            <a:ext cx="15013121" cy="1811073"/>
          </a:xfrm>
          <a:custGeom>
            <a:avLst/>
            <a:gdLst/>
            <a:ahLst/>
            <a:cxnLst/>
            <a:rect r="r" b="b" t="t" l="l"/>
            <a:pathLst>
              <a:path h="1811073" w="15013121">
                <a:moveTo>
                  <a:pt x="0" y="0"/>
                </a:moveTo>
                <a:lnTo>
                  <a:pt x="15013122" y="0"/>
                </a:lnTo>
                <a:lnTo>
                  <a:pt x="15013122" y="1811073"/>
                </a:lnTo>
                <a:lnTo>
                  <a:pt x="0" y="181107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425450" y="8864931"/>
            <a:ext cx="5329440" cy="1124027"/>
          </a:xfrm>
          <a:custGeom>
            <a:avLst/>
            <a:gdLst/>
            <a:ahLst/>
            <a:cxnLst/>
            <a:rect r="r" b="b" t="t" l="l"/>
            <a:pathLst>
              <a:path h="1124027" w="5329440">
                <a:moveTo>
                  <a:pt x="0" y="0"/>
                </a:moveTo>
                <a:lnTo>
                  <a:pt x="5329440" y="0"/>
                </a:lnTo>
                <a:lnTo>
                  <a:pt x="5329440" y="1124028"/>
                </a:lnTo>
                <a:lnTo>
                  <a:pt x="0" y="112402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658241" y="5617234"/>
            <a:ext cx="6971519" cy="1578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1"/>
              </a:lnSpc>
            </a:pPr>
            <a:r>
              <a:rPr lang="en-US" sz="4543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Doneal Piqué </a:t>
            </a:r>
          </a:p>
          <a:p>
            <a:pPr algn="ctr">
              <a:lnSpc>
                <a:spcPts val="6361"/>
              </a:lnSpc>
            </a:pPr>
            <a:r>
              <a:rPr lang="en-US" sz="4543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Artemis 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111" r="0" b="-21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875000">
            <a:off x="-2924978" y="6945416"/>
            <a:ext cx="6408472" cy="7663345"/>
          </a:xfrm>
          <a:custGeom>
            <a:avLst/>
            <a:gdLst/>
            <a:ahLst/>
            <a:cxnLst/>
            <a:rect r="r" b="b" t="t" l="l"/>
            <a:pathLst>
              <a:path h="7663345" w="6408472">
                <a:moveTo>
                  <a:pt x="0" y="0"/>
                </a:moveTo>
                <a:lnTo>
                  <a:pt x="6408472" y="0"/>
                </a:lnTo>
                <a:lnTo>
                  <a:pt x="6408472" y="7663345"/>
                </a:lnTo>
                <a:lnTo>
                  <a:pt x="0" y="7663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875000">
            <a:off x="14382159" y="-6115439"/>
            <a:ext cx="6882003" cy="8229600"/>
          </a:xfrm>
          <a:custGeom>
            <a:avLst/>
            <a:gdLst/>
            <a:ahLst/>
            <a:cxnLst/>
            <a:rect r="r" b="b" t="t" l="l"/>
            <a:pathLst>
              <a:path h="8229600" w="6882003">
                <a:moveTo>
                  <a:pt x="0" y="0"/>
                </a:moveTo>
                <a:lnTo>
                  <a:pt x="6882003" y="0"/>
                </a:lnTo>
                <a:lnTo>
                  <a:pt x="688200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37289">
            <a:off x="7446954" y="8876308"/>
            <a:ext cx="14185597" cy="2735794"/>
          </a:xfrm>
          <a:custGeom>
            <a:avLst/>
            <a:gdLst/>
            <a:ahLst/>
            <a:cxnLst/>
            <a:rect r="r" b="b" t="t" l="l"/>
            <a:pathLst>
              <a:path h="2735794" w="14185597">
                <a:moveTo>
                  <a:pt x="0" y="0"/>
                </a:moveTo>
                <a:lnTo>
                  <a:pt x="14185597" y="0"/>
                </a:lnTo>
                <a:lnTo>
                  <a:pt x="14185597" y="2735794"/>
                </a:lnTo>
                <a:lnTo>
                  <a:pt x="0" y="2735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895434">
            <a:off x="-6489048" y="-1168459"/>
            <a:ext cx="15035495" cy="2899703"/>
          </a:xfrm>
          <a:custGeom>
            <a:avLst/>
            <a:gdLst/>
            <a:ahLst/>
            <a:cxnLst/>
            <a:rect r="r" b="b" t="t" l="l"/>
            <a:pathLst>
              <a:path h="2899703" w="15035495">
                <a:moveTo>
                  <a:pt x="0" y="0"/>
                </a:moveTo>
                <a:lnTo>
                  <a:pt x="15035496" y="0"/>
                </a:lnTo>
                <a:lnTo>
                  <a:pt x="15035496" y="2899702"/>
                </a:lnTo>
                <a:lnTo>
                  <a:pt x="0" y="28997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83414">
            <a:off x="15475009" y="8923425"/>
            <a:ext cx="6220100" cy="3596348"/>
          </a:xfrm>
          <a:custGeom>
            <a:avLst/>
            <a:gdLst/>
            <a:ahLst/>
            <a:cxnLst/>
            <a:rect r="r" b="b" t="t" l="l"/>
            <a:pathLst>
              <a:path h="3596348" w="6220100">
                <a:moveTo>
                  <a:pt x="0" y="0"/>
                </a:moveTo>
                <a:lnTo>
                  <a:pt x="6220100" y="0"/>
                </a:lnTo>
                <a:lnTo>
                  <a:pt x="6220100" y="3596349"/>
                </a:lnTo>
                <a:lnTo>
                  <a:pt x="0" y="3596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094367" y="-414746"/>
            <a:ext cx="6776561" cy="1392275"/>
          </a:xfrm>
          <a:custGeom>
            <a:avLst/>
            <a:gdLst/>
            <a:ahLst/>
            <a:cxnLst/>
            <a:rect r="r" b="b" t="t" l="l"/>
            <a:pathLst>
              <a:path h="1392275" w="6776561">
                <a:moveTo>
                  <a:pt x="0" y="0"/>
                </a:moveTo>
                <a:lnTo>
                  <a:pt x="6776561" y="0"/>
                </a:lnTo>
                <a:lnTo>
                  <a:pt x="6776561" y="1392276"/>
                </a:lnTo>
                <a:lnTo>
                  <a:pt x="0" y="13922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283185" y="9487090"/>
            <a:ext cx="6393508" cy="2469018"/>
          </a:xfrm>
          <a:custGeom>
            <a:avLst/>
            <a:gdLst/>
            <a:ahLst/>
            <a:cxnLst/>
            <a:rect r="r" b="b" t="t" l="l"/>
            <a:pathLst>
              <a:path h="2469018" w="6393508">
                <a:moveTo>
                  <a:pt x="0" y="0"/>
                </a:moveTo>
                <a:lnTo>
                  <a:pt x="6393509" y="0"/>
                </a:lnTo>
                <a:lnTo>
                  <a:pt x="6393509" y="2469018"/>
                </a:lnTo>
                <a:lnTo>
                  <a:pt x="0" y="246901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2322867">
            <a:off x="-11029236" y="6045231"/>
            <a:ext cx="13980112" cy="1686458"/>
          </a:xfrm>
          <a:custGeom>
            <a:avLst/>
            <a:gdLst/>
            <a:ahLst/>
            <a:cxnLst/>
            <a:rect r="r" b="b" t="t" l="l"/>
            <a:pathLst>
              <a:path h="1686458" w="13980112">
                <a:moveTo>
                  <a:pt x="0" y="0"/>
                </a:moveTo>
                <a:lnTo>
                  <a:pt x="13980112" y="0"/>
                </a:lnTo>
                <a:lnTo>
                  <a:pt x="13980112" y="1686459"/>
                </a:lnTo>
                <a:lnTo>
                  <a:pt x="0" y="168645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074836" y="8725502"/>
            <a:ext cx="4962737" cy="1046686"/>
          </a:xfrm>
          <a:custGeom>
            <a:avLst/>
            <a:gdLst/>
            <a:ahLst/>
            <a:cxnLst/>
            <a:rect r="r" b="b" t="t" l="l"/>
            <a:pathLst>
              <a:path h="1046686" w="4962737">
                <a:moveTo>
                  <a:pt x="0" y="0"/>
                </a:moveTo>
                <a:lnTo>
                  <a:pt x="4962736" y="0"/>
                </a:lnTo>
                <a:lnTo>
                  <a:pt x="4962736" y="1046686"/>
                </a:lnTo>
                <a:lnTo>
                  <a:pt x="0" y="104668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10931" y="1677679"/>
            <a:ext cx="13235892" cy="1634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88"/>
              </a:lnSpc>
            </a:pPr>
            <a:r>
              <a:rPr lang="en-US" sz="9562">
                <a:solidFill>
                  <a:srgbClr val="000000"/>
                </a:solidFill>
                <a:latin typeface="Greenth Grunge"/>
                <a:ea typeface="Greenth Grunge"/>
                <a:cs typeface="Greenth Grunge"/>
                <a:sym typeface="Greenth Grunge"/>
              </a:rPr>
              <a:t>Ontwikkel proces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863188" y="3254975"/>
            <a:ext cx="12285987" cy="5219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5631" indent="-322815" lvl="1">
              <a:lnSpc>
                <a:spcPts val="4186"/>
              </a:lnSpc>
              <a:buFont typeface="Arial"/>
              <a:buChar char="•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Gemaakt met Unity</a:t>
            </a:r>
          </a:p>
          <a:p>
            <a:pPr algn="l">
              <a:lnSpc>
                <a:spcPts val="4186"/>
              </a:lnSpc>
            </a:pPr>
          </a:p>
          <a:p>
            <a:pPr algn="l" marL="645631" indent="-322815" lvl="1">
              <a:lnSpc>
                <a:spcPts val="4186"/>
              </a:lnSpc>
              <a:buFont typeface="Arial"/>
              <a:buChar char="•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Volledig 2D</a:t>
            </a:r>
          </a:p>
          <a:p>
            <a:pPr algn="l">
              <a:lnSpc>
                <a:spcPts val="4186"/>
              </a:lnSpc>
            </a:pPr>
          </a:p>
          <a:p>
            <a:pPr algn="l" marL="645631" indent="-322815" lvl="1">
              <a:lnSpc>
                <a:spcPts val="4186"/>
              </a:lnSpc>
              <a:buFont typeface="Arial"/>
              <a:buChar char="•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Gemaakt keuzes?</a:t>
            </a:r>
          </a:p>
          <a:p>
            <a:pPr algn="l">
              <a:lnSpc>
                <a:spcPts val="4186"/>
              </a:lnSpc>
            </a:pPr>
          </a:p>
          <a:p>
            <a:pPr algn="l" marL="645631" indent="-322815" lvl="1">
              <a:lnSpc>
                <a:spcPts val="4186"/>
              </a:lnSpc>
              <a:buFont typeface="Arial"/>
              <a:buChar char="•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Belangrijkste Scripts:</a:t>
            </a:r>
          </a:p>
          <a:p>
            <a:pPr algn="l" marL="645631" indent="-322815" lvl="1">
              <a:lnSpc>
                <a:spcPts val="4186"/>
              </a:lnSpc>
              <a:buAutoNum type="arabicPeriod" startAt="1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GameManager.cs - hoofdflow</a:t>
            </a:r>
          </a:p>
          <a:p>
            <a:pPr algn="l" marL="645631" indent="-322815" lvl="1">
              <a:lnSpc>
                <a:spcPts val="4186"/>
              </a:lnSpc>
              <a:buAutoNum type="arabicPeriod" startAt="1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Spawner.cs - objecten spawnen</a:t>
            </a:r>
          </a:p>
          <a:p>
            <a:pPr algn="l" marL="645631" indent="-322815" lvl="1">
              <a:lnSpc>
                <a:spcPts val="4186"/>
              </a:lnSpc>
              <a:buAutoNum type="arabicPeriod" startAt="1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PlayerMovement.cs - player bewegen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111" r="0" b="-21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875000">
            <a:off x="-2924978" y="6945416"/>
            <a:ext cx="6408472" cy="7663345"/>
          </a:xfrm>
          <a:custGeom>
            <a:avLst/>
            <a:gdLst/>
            <a:ahLst/>
            <a:cxnLst/>
            <a:rect r="r" b="b" t="t" l="l"/>
            <a:pathLst>
              <a:path h="7663345" w="6408472">
                <a:moveTo>
                  <a:pt x="0" y="0"/>
                </a:moveTo>
                <a:lnTo>
                  <a:pt x="6408472" y="0"/>
                </a:lnTo>
                <a:lnTo>
                  <a:pt x="6408472" y="7663345"/>
                </a:lnTo>
                <a:lnTo>
                  <a:pt x="0" y="7663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875000">
            <a:off x="14382159" y="-6115439"/>
            <a:ext cx="6882003" cy="8229600"/>
          </a:xfrm>
          <a:custGeom>
            <a:avLst/>
            <a:gdLst/>
            <a:ahLst/>
            <a:cxnLst/>
            <a:rect r="r" b="b" t="t" l="l"/>
            <a:pathLst>
              <a:path h="8229600" w="6882003">
                <a:moveTo>
                  <a:pt x="0" y="0"/>
                </a:moveTo>
                <a:lnTo>
                  <a:pt x="6882003" y="0"/>
                </a:lnTo>
                <a:lnTo>
                  <a:pt x="688200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37289">
            <a:off x="7446954" y="8876308"/>
            <a:ext cx="14185597" cy="2735794"/>
          </a:xfrm>
          <a:custGeom>
            <a:avLst/>
            <a:gdLst/>
            <a:ahLst/>
            <a:cxnLst/>
            <a:rect r="r" b="b" t="t" l="l"/>
            <a:pathLst>
              <a:path h="2735794" w="14185597">
                <a:moveTo>
                  <a:pt x="0" y="0"/>
                </a:moveTo>
                <a:lnTo>
                  <a:pt x="14185597" y="0"/>
                </a:lnTo>
                <a:lnTo>
                  <a:pt x="14185597" y="2735794"/>
                </a:lnTo>
                <a:lnTo>
                  <a:pt x="0" y="2735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895434">
            <a:off x="-6489048" y="-1168459"/>
            <a:ext cx="15035495" cy="2899703"/>
          </a:xfrm>
          <a:custGeom>
            <a:avLst/>
            <a:gdLst/>
            <a:ahLst/>
            <a:cxnLst/>
            <a:rect r="r" b="b" t="t" l="l"/>
            <a:pathLst>
              <a:path h="2899703" w="15035495">
                <a:moveTo>
                  <a:pt x="0" y="0"/>
                </a:moveTo>
                <a:lnTo>
                  <a:pt x="15035496" y="0"/>
                </a:lnTo>
                <a:lnTo>
                  <a:pt x="15035496" y="2899702"/>
                </a:lnTo>
                <a:lnTo>
                  <a:pt x="0" y="28997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83414">
            <a:off x="15475009" y="8923425"/>
            <a:ext cx="6220100" cy="3596348"/>
          </a:xfrm>
          <a:custGeom>
            <a:avLst/>
            <a:gdLst/>
            <a:ahLst/>
            <a:cxnLst/>
            <a:rect r="r" b="b" t="t" l="l"/>
            <a:pathLst>
              <a:path h="3596348" w="6220100">
                <a:moveTo>
                  <a:pt x="0" y="0"/>
                </a:moveTo>
                <a:lnTo>
                  <a:pt x="6220100" y="0"/>
                </a:lnTo>
                <a:lnTo>
                  <a:pt x="6220100" y="3596349"/>
                </a:lnTo>
                <a:lnTo>
                  <a:pt x="0" y="3596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094367" y="-414746"/>
            <a:ext cx="6776561" cy="1392275"/>
          </a:xfrm>
          <a:custGeom>
            <a:avLst/>
            <a:gdLst/>
            <a:ahLst/>
            <a:cxnLst/>
            <a:rect r="r" b="b" t="t" l="l"/>
            <a:pathLst>
              <a:path h="1392275" w="6776561">
                <a:moveTo>
                  <a:pt x="0" y="0"/>
                </a:moveTo>
                <a:lnTo>
                  <a:pt x="6776561" y="0"/>
                </a:lnTo>
                <a:lnTo>
                  <a:pt x="6776561" y="1392276"/>
                </a:lnTo>
                <a:lnTo>
                  <a:pt x="0" y="13922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283185" y="9487090"/>
            <a:ext cx="6393508" cy="2469018"/>
          </a:xfrm>
          <a:custGeom>
            <a:avLst/>
            <a:gdLst/>
            <a:ahLst/>
            <a:cxnLst/>
            <a:rect r="r" b="b" t="t" l="l"/>
            <a:pathLst>
              <a:path h="2469018" w="6393508">
                <a:moveTo>
                  <a:pt x="0" y="0"/>
                </a:moveTo>
                <a:lnTo>
                  <a:pt x="6393509" y="0"/>
                </a:lnTo>
                <a:lnTo>
                  <a:pt x="6393509" y="2469018"/>
                </a:lnTo>
                <a:lnTo>
                  <a:pt x="0" y="246901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2322867">
            <a:off x="-11029236" y="6045231"/>
            <a:ext cx="13980112" cy="1686458"/>
          </a:xfrm>
          <a:custGeom>
            <a:avLst/>
            <a:gdLst/>
            <a:ahLst/>
            <a:cxnLst/>
            <a:rect r="r" b="b" t="t" l="l"/>
            <a:pathLst>
              <a:path h="1686458" w="13980112">
                <a:moveTo>
                  <a:pt x="0" y="0"/>
                </a:moveTo>
                <a:lnTo>
                  <a:pt x="13980112" y="0"/>
                </a:lnTo>
                <a:lnTo>
                  <a:pt x="13980112" y="1686459"/>
                </a:lnTo>
                <a:lnTo>
                  <a:pt x="0" y="168645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074836" y="8725502"/>
            <a:ext cx="4962737" cy="1046686"/>
          </a:xfrm>
          <a:custGeom>
            <a:avLst/>
            <a:gdLst/>
            <a:ahLst/>
            <a:cxnLst/>
            <a:rect r="r" b="b" t="t" l="l"/>
            <a:pathLst>
              <a:path h="1046686" w="4962737">
                <a:moveTo>
                  <a:pt x="0" y="0"/>
                </a:moveTo>
                <a:lnTo>
                  <a:pt x="4962736" y="0"/>
                </a:lnTo>
                <a:lnTo>
                  <a:pt x="4962736" y="1046686"/>
                </a:lnTo>
                <a:lnTo>
                  <a:pt x="0" y="104668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730545" y="2244905"/>
            <a:ext cx="10826911" cy="1634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88"/>
              </a:lnSpc>
            </a:pPr>
            <a:r>
              <a:rPr lang="en-US" sz="9562">
                <a:solidFill>
                  <a:srgbClr val="000000"/>
                </a:solidFill>
                <a:latin typeface="Greenth Grunge"/>
                <a:ea typeface="Greenth Grunge"/>
                <a:cs typeface="Greenth Grunge"/>
                <a:sym typeface="Greenth Grunge"/>
              </a:rPr>
              <a:t>live Demo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10579" y="4341905"/>
            <a:ext cx="12466841" cy="2600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5631" indent="-322815" lvl="1">
              <a:lnSpc>
                <a:spcPts val="4186"/>
              </a:lnSpc>
              <a:buFont typeface="Arial"/>
              <a:buChar char="•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Hoe moet je spelen?</a:t>
            </a:r>
          </a:p>
          <a:p>
            <a:pPr algn="l">
              <a:lnSpc>
                <a:spcPts val="4186"/>
              </a:lnSpc>
            </a:pPr>
          </a:p>
          <a:p>
            <a:pPr algn="l" marL="645631" indent="-322815" lvl="1">
              <a:lnSpc>
                <a:spcPts val="4186"/>
              </a:lnSpc>
              <a:buFont typeface="Arial"/>
              <a:buChar char="•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Game over/Replay scherm</a:t>
            </a:r>
          </a:p>
          <a:p>
            <a:pPr algn="l">
              <a:lnSpc>
                <a:spcPts val="4186"/>
              </a:lnSpc>
            </a:pPr>
          </a:p>
          <a:p>
            <a:pPr algn="l" marL="645631" indent="-322815" lvl="1">
              <a:lnSpc>
                <a:spcPts val="4186"/>
              </a:lnSpc>
              <a:buFont typeface="Arial"/>
              <a:buChar char="•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Score saven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111" r="0" b="-21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875000">
            <a:off x="-2924978" y="6945416"/>
            <a:ext cx="6408472" cy="7663345"/>
          </a:xfrm>
          <a:custGeom>
            <a:avLst/>
            <a:gdLst/>
            <a:ahLst/>
            <a:cxnLst/>
            <a:rect r="r" b="b" t="t" l="l"/>
            <a:pathLst>
              <a:path h="7663345" w="6408472">
                <a:moveTo>
                  <a:pt x="0" y="0"/>
                </a:moveTo>
                <a:lnTo>
                  <a:pt x="6408472" y="0"/>
                </a:lnTo>
                <a:lnTo>
                  <a:pt x="6408472" y="7663345"/>
                </a:lnTo>
                <a:lnTo>
                  <a:pt x="0" y="7663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875000">
            <a:off x="14382159" y="-6115439"/>
            <a:ext cx="6882003" cy="8229600"/>
          </a:xfrm>
          <a:custGeom>
            <a:avLst/>
            <a:gdLst/>
            <a:ahLst/>
            <a:cxnLst/>
            <a:rect r="r" b="b" t="t" l="l"/>
            <a:pathLst>
              <a:path h="8229600" w="6882003">
                <a:moveTo>
                  <a:pt x="0" y="0"/>
                </a:moveTo>
                <a:lnTo>
                  <a:pt x="6882003" y="0"/>
                </a:lnTo>
                <a:lnTo>
                  <a:pt x="688200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37289">
            <a:off x="7446954" y="8876308"/>
            <a:ext cx="14185597" cy="2735794"/>
          </a:xfrm>
          <a:custGeom>
            <a:avLst/>
            <a:gdLst/>
            <a:ahLst/>
            <a:cxnLst/>
            <a:rect r="r" b="b" t="t" l="l"/>
            <a:pathLst>
              <a:path h="2735794" w="14185597">
                <a:moveTo>
                  <a:pt x="0" y="0"/>
                </a:moveTo>
                <a:lnTo>
                  <a:pt x="14185597" y="0"/>
                </a:lnTo>
                <a:lnTo>
                  <a:pt x="14185597" y="2735794"/>
                </a:lnTo>
                <a:lnTo>
                  <a:pt x="0" y="2735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895434">
            <a:off x="-6489048" y="-1168459"/>
            <a:ext cx="15035495" cy="2899703"/>
          </a:xfrm>
          <a:custGeom>
            <a:avLst/>
            <a:gdLst/>
            <a:ahLst/>
            <a:cxnLst/>
            <a:rect r="r" b="b" t="t" l="l"/>
            <a:pathLst>
              <a:path h="2899703" w="15035495">
                <a:moveTo>
                  <a:pt x="0" y="0"/>
                </a:moveTo>
                <a:lnTo>
                  <a:pt x="15035496" y="0"/>
                </a:lnTo>
                <a:lnTo>
                  <a:pt x="15035496" y="2899702"/>
                </a:lnTo>
                <a:lnTo>
                  <a:pt x="0" y="28997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83414">
            <a:off x="15475009" y="8923425"/>
            <a:ext cx="6220100" cy="3596348"/>
          </a:xfrm>
          <a:custGeom>
            <a:avLst/>
            <a:gdLst/>
            <a:ahLst/>
            <a:cxnLst/>
            <a:rect r="r" b="b" t="t" l="l"/>
            <a:pathLst>
              <a:path h="3596348" w="6220100">
                <a:moveTo>
                  <a:pt x="0" y="0"/>
                </a:moveTo>
                <a:lnTo>
                  <a:pt x="6220100" y="0"/>
                </a:lnTo>
                <a:lnTo>
                  <a:pt x="6220100" y="3596349"/>
                </a:lnTo>
                <a:lnTo>
                  <a:pt x="0" y="3596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094367" y="-414746"/>
            <a:ext cx="6776561" cy="1392275"/>
          </a:xfrm>
          <a:custGeom>
            <a:avLst/>
            <a:gdLst/>
            <a:ahLst/>
            <a:cxnLst/>
            <a:rect r="r" b="b" t="t" l="l"/>
            <a:pathLst>
              <a:path h="1392275" w="6776561">
                <a:moveTo>
                  <a:pt x="0" y="0"/>
                </a:moveTo>
                <a:lnTo>
                  <a:pt x="6776561" y="0"/>
                </a:lnTo>
                <a:lnTo>
                  <a:pt x="6776561" y="1392276"/>
                </a:lnTo>
                <a:lnTo>
                  <a:pt x="0" y="13922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283185" y="9487090"/>
            <a:ext cx="6393508" cy="2469018"/>
          </a:xfrm>
          <a:custGeom>
            <a:avLst/>
            <a:gdLst/>
            <a:ahLst/>
            <a:cxnLst/>
            <a:rect r="r" b="b" t="t" l="l"/>
            <a:pathLst>
              <a:path h="2469018" w="6393508">
                <a:moveTo>
                  <a:pt x="0" y="0"/>
                </a:moveTo>
                <a:lnTo>
                  <a:pt x="6393509" y="0"/>
                </a:lnTo>
                <a:lnTo>
                  <a:pt x="6393509" y="2469018"/>
                </a:lnTo>
                <a:lnTo>
                  <a:pt x="0" y="246901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2322867">
            <a:off x="-11029236" y="6045231"/>
            <a:ext cx="13980112" cy="1686458"/>
          </a:xfrm>
          <a:custGeom>
            <a:avLst/>
            <a:gdLst/>
            <a:ahLst/>
            <a:cxnLst/>
            <a:rect r="r" b="b" t="t" l="l"/>
            <a:pathLst>
              <a:path h="1686458" w="13980112">
                <a:moveTo>
                  <a:pt x="0" y="0"/>
                </a:moveTo>
                <a:lnTo>
                  <a:pt x="13980112" y="0"/>
                </a:lnTo>
                <a:lnTo>
                  <a:pt x="13980112" y="1686459"/>
                </a:lnTo>
                <a:lnTo>
                  <a:pt x="0" y="168645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074836" y="8725502"/>
            <a:ext cx="4962737" cy="1046686"/>
          </a:xfrm>
          <a:custGeom>
            <a:avLst/>
            <a:gdLst/>
            <a:ahLst/>
            <a:cxnLst/>
            <a:rect r="r" b="b" t="t" l="l"/>
            <a:pathLst>
              <a:path h="1046686" w="4962737">
                <a:moveTo>
                  <a:pt x="0" y="0"/>
                </a:moveTo>
                <a:lnTo>
                  <a:pt x="4962736" y="0"/>
                </a:lnTo>
                <a:lnTo>
                  <a:pt x="4962736" y="1046686"/>
                </a:lnTo>
                <a:lnTo>
                  <a:pt x="0" y="104668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730545" y="2180353"/>
            <a:ext cx="10826911" cy="1634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88"/>
              </a:lnSpc>
            </a:pPr>
            <a:r>
              <a:rPr lang="en-US" sz="9562">
                <a:solidFill>
                  <a:srgbClr val="000000"/>
                </a:solidFill>
                <a:latin typeface="Greenth Grunge"/>
                <a:ea typeface="Greenth Grunge"/>
                <a:cs typeface="Greenth Grunge"/>
                <a:sym typeface="Greenth Grunge"/>
              </a:rPr>
              <a:t>Samenvatting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10579" y="4277353"/>
            <a:ext cx="12466841" cy="1552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5631" indent="-322815" lvl="1">
              <a:lnSpc>
                <a:spcPts val="4186"/>
              </a:lnSpc>
              <a:buFont typeface="Arial"/>
              <a:buChar char="•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Game - Block Runner</a:t>
            </a:r>
          </a:p>
          <a:p>
            <a:pPr algn="ctr">
              <a:lnSpc>
                <a:spcPts val="4186"/>
              </a:lnSpc>
            </a:pPr>
          </a:p>
          <a:p>
            <a:pPr algn="ctr" marL="645631" indent="-322815" lvl="1">
              <a:lnSpc>
                <a:spcPts val="4186"/>
              </a:lnSpc>
              <a:buFont typeface="Arial"/>
              <a:buChar char="•"/>
            </a:pPr>
            <a:r>
              <a:rPr lang="en-US" sz="2990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Ontwikkelproces en keuzes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111" r="0" b="-21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875000">
            <a:off x="-2924978" y="6945416"/>
            <a:ext cx="6408472" cy="7663345"/>
          </a:xfrm>
          <a:custGeom>
            <a:avLst/>
            <a:gdLst/>
            <a:ahLst/>
            <a:cxnLst/>
            <a:rect r="r" b="b" t="t" l="l"/>
            <a:pathLst>
              <a:path h="7663345" w="6408472">
                <a:moveTo>
                  <a:pt x="0" y="0"/>
                </a:moveTo>
                <a:lnTo>
                  <a:pt x="6408472" y="0"/>
                </a:lnTo>
                <a:lnTo>
                  <a:pt x="6408472" y="7663345"/>
                </a:lnTo>
                <a:lnTo>
                  <a:pt x="0" y="7663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875000">
            <a:off x="14382159" y="-6115439"/>
            <a:ext cx="6882003" cy="8229600"/>
          </a:xfrm>
          <a:custGeom>
            <a:avLst/>
            <a:gdLst/>
            <a:ahLst/>
            <a:cxnLst/>
            <a:rect r="r" b="b" t="t" l="l"/>
            <a:pathLst>
              <a:path h="8229600" w="6882003">
                <a:moveTo>
                  <a:pt x="0" y="0"/>
                </a:moveTo>
                <a:lnTo>
                  <a:pt x="6882003" y="0"/>
                </a:lnTo>
                <a:lnTo>
                  <a:pt x="688200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37289">
            <a:off x="7446954" y="8876308"/>
            <a:ext cx="14185597" cy="2735794"/>
          </a:xfrm>
          <a:custGeom>
            <a:avLst/>
            <a:gdLst/>
            <a:ahLst/>
            <a:cxnLst/>
            <a:rect r="r" b="b" t="t" l="l"/>
            <a:pathLst>
              <a:path h="2735794" w="14185597">
                <a:moveTo>
                  <a:pt x="0" y="0"/>
                </a:moveTo>
                <a:lnTo>
                  <a:pt x="14185597" y="0"/>
                </a:lnTo>
                <a:lnTo>
                  <a:pt x="14185597" y="2735794"/>
                </a:lnTo>
                <a:lnTo>
                  <a:pt x="0" y="2735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895434">
            <a:off x="-6489048" y="-1168459"/>
            <a:ext cx="15035495" cy="2899703"/>
          </a:xfrm>
          <a:custGeom>
            <a:avLst/>
            <a:gdLst/>
            <a:ahLst/>
            <a:cxnLst/>
            <a:rect r="r" b="b" t="t" l="l"/>
            <a:pathLst>
              <a:path h="2899703" w="15035495">
                <a:moveTo>
                  <a:pt x="0" y="0"/>
                </a:moveTo>
                <a:lnTo>
                  <a:pt x="15035496" y="0"/>
                </a:lnTo>
                <a:lnTo>
                  <a:pt x="15035496" y="2899702"/>
                </a:lnTo>
                <a:lnTo>
                  <a:pt x="0" y="28997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83414">
            <a:off x="15475009" y="8923425"/>
            <a:ext cx="6220100" cy="3596348"/>
          </a:xfrm>
          <a:custGeom>
            <a:avLst/>
            <a:gdLst/>
            <a:ahLst/>
            <a:cxnLst/>
            <a:rect r="r" b="b" t="t" l="l"/>
            <a:pathLst>
              <a:path h="3596348" w="6220100">
                <a:moveTo>
                  <a:pt x="0" y="0"/>
                </a:moveTo>
                <a:lnTo>
                  <a:pt x="6220100" y="0"/>
                </a:lnTo>
                <a:lnTo>
                  <a:pt x="6220100" y="3596349"/>
                </a:lnTo>
                <a:lnTo>
                  <a:pt x="0" y="3596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094367" y="-414746"/>
            <a:ext cx="6776561" cy="1392275"/>
          </a:xfrm>
          <a:custGeom>
            <a:avLst/>
            <a:gdLst/>
            <a:ahLst/>
            <a:cxnLst/>
            <a:rect r="r" b="b" t="t" l="l"/>
            <a:pathLst>
              <a:path h="1392275" w="6776561">
                <a:moveTo>
                  <a:pt x="0" y="0"/>
                </a:moveTo>
                <a:lnTo>
                  <a:pt x="6776561" y="0"/>
                </a:lnTo>
                <a:lnTo>
                  <a:pt x="6776561" y="1392276"/>
                </a:lnTo>
                <a:lnTo>
                  <a:pt x="0" y="13922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283185" y="9487090"/>
            <a:ext cx="6393508" cy="2469018"/>
          </a:xfrm>
          <a:custGeom>
            <a:avLst/>
            <a:gdLst/>
            <a:ahLst/>
            <a:cxnLst/>
            <a:rect r="r" b="b" t="t" l="l"/>
            <a:pathLst>
              <a:path h="2469018" w="6393508">
                <a:moveTo>
                  <a:pt x="0" y="0"/>
                </a:moveTo>
                <a:lnTo>
                  <a:pt x="6393509" y="0"/>
                </a:lnTo>
                <a:lnTo>
                  <a:pt x="6393509" y="2469018"/>
                </a:lnTo>
                <a:lnTo>
                  <a:pt x="0" y="246901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2322867">
            <a:off x="-11029236" y="6045231"/>
            <a:ext cx="13980112" cy="1686458"/>
          </a:xfrm>
          <a:custGeom>
            <a:avLst/>
            <a:gdLst/>
            <a:ahLst/>
            <a:cxnLst/>
            <a:rect r="r" b="b" t="t" l="l"/>
            <a:pathLst>
              <a:path h="1686458" w="13980112">
                <a:moveTo>
                  <a:pt x="0" y="0"/>
                </a:moveTo>
                <a:lnTo>
                  <a:pt x="13980112" y="0"/>
                </a:lnTo>
                <a:lnTo>
                  <a:pt x="13980112" y="1686459"/>
                </a:lnTo>
                <a:lnTo>
                  <a:pt x="0" y="168645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074836" y="8725502"/>
            <a:ext cx="4962737" cy="1046686"/>
          </a:xfrm>
          <a:custGeom>
            <a:avLst/>
            <a:gdLst/>
            <a:ahLst/>
            <a:cxnLst/>
            <a:rect r="r" b="b" t="t" l="l"/>
            <a:pathLst>
              <a:path h="1046686" w="4962737">
                <a:moveTo>
                  <a:pt x="0" y="0"/>
                </a:moveTo>
                <a:lnTo>
                  <a:pt x="4962736" y="0"/>
                </a:lnTo>
                <a:lnTo>
                  <a:pt x="4962736" y="1046686"/>
                </a:lnTo>
                <a:lnTo>
                  <a:pt x="0" y="104668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965191" y="4515231"/>
            <a:ext cx="9749947" cy="1389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6"/>
              </a:lnSpc>
            </a:pPr>
            <a:r>
              <a:rPr lang="en-US" sz="5600">
                <a:solidFill>
                  <a:srgbClr val="000000"/>
                </a:solidFill>
                <a:latin typeface="Greenth Grunge"/>
                <a:ea typeface="Greenth Grunge"/>
                <a:cs typeface="Greenth Grunge"/>
                <a:sym typeface="Greenth Grunge"/>
              </a:rPr>
              <a:t>BEDANKT VOOR HET LUISTEREN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887900" y="3080466"/>
            <a:ext cx="9749947" cy="713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6"/>
              </a:lnSpc>
            </a:pPr>
            <a:r>
              <a:rPr lang="en-US" sz="5600">
                <a:solidFill>
                  <a:srgbClr val="000000"/>
                </a:solidFill>
                <a:latin typeface="Greenth Grunge"/>
                <a:ea typeface="Greenth Grunge"/>
                <a:cs typeface="Greenth Grunge"/>
                <a:sym typeface="Greenth Grunge"/>
              </a:rPr>
              <a:t>VRAGEN?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DAGqgpauImE</dc:identifier>
  <dcterms:modified xsi:type="dcterms:W3CDTF">2011-08-01T06:04:30Z</dcterms:modified>
  <cp:revision>1</cp:revision>
  <dc:title>Presentatie-Block Runner</dc:title>
</cp:coreProperties>
</file>

<file path=docProps/thumbnail.jpeg>
</file>